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99" r:id="rId5"/>
    <p:sldId id="270" r:id="rId6"/>
    <p:sldId id="294" r:id="rId7"/>
    <p:sldId id="271" r:id="rId8"/>
    <p:sldId id="259" r:id="rId9"/>
    <p:sldId id="260" r:id="rId10"/>
    <p:sldId id="279" r:id="rId11"/>
    <p:sldId id="272" r:id="rId12"/>
    <p:sldId id="261" r:id="rId13"/>
    <p:sldId id="273" r:id="rId14"/>
    <p:sldId id="262" r:id="rId15"/>
    <p:sldId id="274" r:id="rId16"/>
    <p:sldId id="263" r:id="rId17"/>
    <p:sldId id="264" r:id="rId18"/>
    <p:sldId id="275" r:id="rId19"/>
    <p:sldId id="265" r:id="rId20"/>
    <p:sldId id="266" r:id="rId21"/>
    <p:sldId id="276" r:id="rId22"/>
    <p:sldId id="267" r:id="rId23"/>
    <p:sldId id="277" r:id="rId24"/>
    <p:sldId id="268" r:id="rId25"/>
    <p:sldId id="278" r:id="rId26"/>
    <p:sldId id="269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6957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2286000"/>
            <a:ext cx="36957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943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33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5F401E-C40E-4B9A-A962-630AC832A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B40F-8CC7-49FE-8CF6-5DDDD7708B5D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1465-6B4E-47E4-B973-DE3B977EE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533400"/>
            <a:ext cx="655319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A</a:t>
            </a:r>
            <a:r>
              <a:rPr lang="en-US" sz="6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BRASIVE JET </a:t>
            </a:r>
            <a:r>
              <a:rPr lang="en-US" sz="60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Cooper Black" pitchFamily="18" charset="0"/>
              </a:rPr>
              <a:t>MACHINING</a:t>
            </a:r>
            <a:endParaRPr lang="en-US" sz="5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43200" y="4648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S.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Krishnamohan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Professor/</a:t>
            </a:r>
            <a:r>
              <a:rPr kumimoji="0" lang="en-I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EGSPEC, Nagai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:\seminar\abrasive imagess\abrasive waterjet mil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57500"/>
            <a:ext cx="37338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sz="3000" i="1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Abrasive Jet Machining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5029200"/>
            <a:ext cx="6248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1700" dirty="0"/>
              <a:t>Fig : Schematic illustration of Abrasive Jet Machining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03972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56965" t="6061" r="9204" b="65151"/>
          <a:stretch>
            <a:fillRect/>
          </a:stretch>
        </p:blipFill>
        <p:spPr bwMode="auto">
          <a:xfrm>
            <a:off x="6553200" y="0"/>
            <a:ext cx="259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0.jpg"/>
          <p:cNvPicPr>
            <a:picLocks noChangeAspect="1"/>
          </p:cNvPicPr>
          <p:nvPr/>
        </p:nvPicPr>
        <p:blipFill>
          <a:blip r:embed="rId2"/>
          <a:srcRect t="73492" r="2680" b="5555"/>
          <a:stretch>
            <a:fillRect/>
          </a:stretch>
        </p:blipFill>
        <p:spPr>
          <a:xfrm>
            <a:off x="-1" y="533400"/>
            <a:ext cx="8825345" cy="3200400"/>
          </a:xfrm>
          <a:prstGeom prst="rect">
            <a:avLst/>
          </a:prstGeom>
        </p:spPr>
      </p:pic>
      <p:pic>
        <p:nvPicPr>
          <p:cNvPr id="3" name="Picture 2" descr="F:\seminar\abrasive imagess\abra nozz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599" y="4038600"/>
            <a:ext cx="3200401" cy="2819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0"/>
            <a:ext cx="3485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Working Principle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1.jpg"/>
          <p:cNvPicPr>
            <a:picLocks noChangeAspect="1"/>
          </p:cNvPicPr>
          <p:nvPr/>
        </p:nvPicPr>
        <p:blipFill>
          <a:blip r:embed="rId2"/>
          <a:srcRect l="8131" t="7778" r="2670" b="54444"/>
          <a:stretch>
            <a:fillRect/>
          </a:stretch>
        </p:blipFill>
        <p:spPr>
          <a:xfrm>
            <a:off x="0" y="0"/>
            <a:ext cx="9144000" cy="634481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3" name="Picture 3" descr="F:\seminar\abrasive imagess\abra pump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715000"/>
            <a:ext cx="1295400" cy="13585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1.jpg"/>
          <p:cNvPicPr>
            <a:picLocks noChangeAspect="1"/>
          </p:cNvPicPr>
          <p:nvPr/>
        </p:nvPicPr>
        <p:blipFill>
          <a:blip r:embed="rId2"/>
          <a:srcRect l="6311" t="45556" r="4490" b="12222"/>
          <a:stretch>
            <a:fillRect/>
          </a:stretch>
        </p:blipFill>
        <p:spPr>
          <a:xfrm>
            <a:off x="0" y="0"/>
            <a:ext cx="8915400" cy="6913984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4" name="Picture 2" descr="F:\seminar\abrasive imagess\abra control  system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399" y="1143000"/>
            <a:ext cx="1117601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2.jpg"/>
          <p:cNvPicPr>
            <a:picLocks noChangeAspect="1"/>
          </p:cNvPicPr>
          <p:nvPr/>
        </p:nvPicPr>
        <p:blipFill>
          <a:blip r:embed="rId2"/>
          <a:srcRect l="7197" t="12339" r="12547" b="64444"/>
          <a:stretch>
            <a:fillRect/>
          </a:stretch>
        </p:blipFill>
        <p:spPr>
          <a:xfrm>
            <a:off x="0" y="838200"/>
            <a:ext cx="9189720" cy="4267200"/>
          </a:xfrm>
          <a:prstGeom prst="rect">
            <a:avLst/>
          </a:prstGeom>
        </p:spPr>
      </p:pic>
      <p:pic>
        <p:nvPicPr>
          <p:cNvPr id="3" name="Picture 4" descr="F:\seminar\abrasive imagess\water-jet-cutting-equipment-digital-control-ranges-000088644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2133600"/>
            <a:ext cx="2619375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8874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METAL REMOVAL RATE PROCESS PARAMETERS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2.jpg"/>
          <p:cNvPicPr>
            <a:picLocks noChangeAspect="1"/>
          </p:cNvPicPr>
          <p:nvPr/>
        </p:nvPicPr>
        <p:blipFill>
          <a:blip r:embed="rId2">
            <a:lum bright="11000"/>
          </a:blip>
          <a:srcRect l="1846" t="42183" r="7197" b="44042"/>
          <a:stretch>
            <a:fillRect/>
          </a:stretch>
        </p:blipFill>
        <p:spPr>
          <a:xfrm>
            <a:off x="0" y="838200"/>
            <a:ext cx="8610600" cy="2093068"/>
          </a:xfrm>
          <a:prstGeom prst="rect">
            <a:avLst/>
          </a:prstGeom>
        </p:spPr>
      </p:pic>
      <p:pic>
        <p:nvPicPr>
          <p:cNvPr id="3" name="Picture 2" descr="scan0022.jpg"/>
          <p:cNvPicPr>
            <a:picLocks noChangeAspect="1"/>
          </p:cNvPicPr>
          <p:nvPr/>
        </p:nvPicPr>
        <p:blipFill>
          <a:blip r:embed="rId2"/>
          <a:srcRect l="22166" t="56560" r="26550" b="12695"/>
          <a:stretch>
            <a:fillRect/>
          </a:stretch>
        </p:blipFill>
        <p:spPr>
          <a:xfrm>
            <a:off x="457200" y="3429000"/>
            <a:ext cx="3246718" cy="3124200"/>
          </a:xfrm>
          <a:prstGeom prst="rect">
            <a:avLst/>
          </a:prstGeom>
        </p:spPr>
      </p:pic>
      <p:pic>
        <p:nvPicPr>
          <p:cNvPr id="4" name="Picture 3" descr="scan0023.jpg"/>
          <p:cNvPicPr>
            <a:picLocks noChangeAspect="1"/>
          </p:cNvPicPr>
          <p:nvPr/>
        </p:nvPicPr>
        <p:blipFill>
          <a:blip r:embed="rId3"/>
          <a:srcRect l="28375" t="8889" r="21167" b="61111"/>
          <a:stretch>
            <a:fillRect/>
          </a:stretch>
        </p:blipFill>
        <p:spPr>
          <a:xfrm>
            <a:off x="3810000" y="3358243"/>
            <a:ext cx="3352800" cy="3233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0"/>
            <a:ext cx="43181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1. Mass Flow Rate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3.jpg"/>
          <p:cNvPicPr>
            <a:picLocks noChangeAspect="1"/>
          </p:cNvPicPr>
          <p:nvPr/>
        </p:nvPicPr>
        <p:blipFill>
          <a:blip r:embed="rId2"/>
          <a:srcRect l="6751" t="48756" b="24644"/>
          <a:stretch>
            <a:fillRect/>
          </a:stretch>
        </p:blipFill>
        <p:spPr>
          <a:xfrm>
            <a:off x="0" y="685800"/>
            <a:ext cx="9144000" cy="4230328"/>
          </a:xfrm>
          <a:prstGeom prst="rect">
            <a:avLst/>
          </a:prstGeom>
        </p:spPr>
      </p:pic>
      <p:pic>
        <p:nvPicPr>
          <p:cNvPr id="3" name="Picture 2" descr="scan0024.jpg"/>
          <p:cNvPicPr>
            <a:picLocks noChangeAspect="1"/>
          </p:cNvPicPr>
          <p:nvPr/>
        </p:nvPicPr>
        <p:blipFill>
          <a:blip r:embed="rId3"/>
          <a:srcRect l="21938" t="7778" r="23808" b="61111"/>
          <a:stretch>
            <a:fillRect/>
          </a:stretch>
        </p:blipFill>
        <p:spPr>
          <a:xfrm>
            <a:off x="6697436" y="4495800"/>
            <a:ext cx="2446564" cy="2362200"/>
          </a:xfrm>
          <a:prstGeom prst="rect">
            <a:avLst/>
          </a:prstGeom>
        </p:spPr>
      </p:pic>
      <p:pic>
        <p:nvPicPr>
          <p:cNvPr id="4" name="Picture 3" descr="scan0023.jpg"/>
          <p:cNvPicPr>
            <a:picLocks noChangeAspect="1"/>
          </p:cNvPicPr>
          <p:nvPr/>
        </p:nvPicPr>
        <p:blipFill>
          <a:blip r:embed="rId2"/>
          <a:srcRect l="6751" t="76592" b="17778"/>
          <a:stretch>
            <a:fillRect/>
          </a:stretch>
        </p:blipFill>
        <p:spPr>
          <a:xfrm>
            <a:off x="1" y="5257800"/>
            <a:ext cx="6629399" cy="68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0"/>
            <a:ext cx="50774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2. Abrasive Grain Size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24.jpg"/>
          <p:cNvPicPr>
            <a:picLocks noChangeAspect="1"/>
          </p:cNvPicPr>
          <p:nvPr/>
        </p:nvPicPr>
        <p:blipFill>
          <a:blip r:embed="rId2"/>
          <a:srcRect t="46410" r="5100" b="17778"/>
          <a:stretch>
            <a:fillRect/>
          </a:stretch>
        </p:blipFill>
        <p:spPr>
          <a:xfrm>
            <a:off x="0" y="838200"/>
            <a:ext cx="8915400" cy="56647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228600"/>
            <a:ext cx="36883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3. Gas Pressure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24.jpg"/>
          <p:cNvPicPr>
            <a:picLocks noChangeAspect="1"/>
          </p:cNvPicPr>
          <p:nvPr/>
        </p:nvPicPr>
        <p:blipFill>
          <a:blip r:embed="rId2"/>
          <a:srcRect t="90056" b="4444"/>
          <a:stretch>
            <a:fillRect/>
          </a:stretch>
        </p:blipFill>
        <p:spPr>
          <a:xfrm>
            <a:off x="0" y="685800"/>
            <a:ext cx="9051218" cy="838200"/>
          </a:xfrm>
          <a:prstGeom prst="rect">
            <a:avLst/>
          </a:prstGeom>
        </p:spPr>
      </p:pic>
      <p:pic>
        <p:nvPicPr>
          <p:cNvPr id="4" name="Picture 3" descr="scan0025.jpg"/>
          <p:cNvPicPr>
            <a:picLocks noChangeAspect="1"/>
          </p:cNvPicPr>
          <p:nvPr/>
        </p:nvPicPr>
        <p:blipFill>
          <a:blip r:embed="rId3"/>
          <a:srcRect l="26751" t="8889" r="23174" b="62222"/>
          <a:stretch>
            <a:fillRect/>
          </a:stretch>
        </p:blipFill>
        <p:spPr>
          <a:xfrm>
            <a:off x="1066800" y="1600200"/>
            <a:ext cx="4800600" cy="4457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0"/>
            <a:ext cx="7307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4. Velocity of Abrasive Particles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5.jpg"/>
          <p:cNvPicPr>
            <a:picLocks noChangeAspect="1"/>
          </p:cNvPicPr>
          <p:nvPr/>
        </p:nvPicPr>
        <p:blipFill>
          <a:blip r:embed="rId2"/>
          <a:srcRect l="5291" t="44543" r="3502" b="8889"/>
          <a:stretch>
            <a:fillRect/>
          </a:stretch>
        </p:blipFill>
        <p:spPr>
          <a:xfrm>
            <a:off x="609600" y="533400"/>
            <a:ext cx="76962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0"/>
            <a:ext cx="32913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5. Mixing Ratio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18.jpg"/>
          <p:cNvPicPr>
            <a:picLocks noChangeAspect="1"/>
          </p:cNvPicPr>
          <p:nvPr/>
        </p:nvPicPr>
        <p:blipFill>
          <a:blip r:embed="rId2"/>
          <a:srcRect t="30944" b="55555"/>
          <a:stretch>
            <a:fillRect/>
          </a:stretch>
        </p:blipFill>
        <p:spPr>
          <a:xfrm>
            <a:off x="-29189" y="1676400"/>
            <a:ext cx="9173189" cy="213360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4" name="Rectangle 3"/>
          <p:cNvSpPr/>
          <p:nvPr/>
        </p:nvSpPr>
        <p:spPr>
          <a:xfrm>
            <a:off x="228600" y="762000"/>
            <a:ext cx="8380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Mechanical Energy Based Processes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6.jpg"/>
          <p:cNvPicPr>
            <a:picLocks noChangeAspect="1"/>
          </p:cNvPicPr>
          <p:nvPr/>
        </p:nvPicPr>
        <p:blipFill>
          <a:blip r:embed="rId2"/>
          <a:srcRect t="14157" r="4592" b="40000"/>
          <a:stretch>
            <a:fillRect/>
          </a:stretch>
        </p:blipFill>
        <p:spPr>
          <a:xfrm>
            <a:off x="990600" y="685800"/>
            <a:ext cx="7543800" cy="6172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8544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6. Nozzle Tip Clearance or Stand-off Distance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6.jpg"/>
          <p:cNvPicPr>
            <a:picLocks noChangeAspect="1"/>
          </p:cNvPicPr>
          <p:nvPr/>
        </p:nvPicPr>
        <p:blipFill>
          <a:blip r:embed="rId2"/>
          <a:srcRect t="62222" r="6484" b="10000"/>
          <a:stretch>
            <a:fillRect/>
          </a:stretch>
        </p:blipFill>
        <p:spPr>
          <a:xfrm>
            <a:off x="0" y="-1"/>
            <a:ext cx="8839200" cy="4470815"/>
          </a:xfrm>
          <a:prstGeom prst="rect">
            <a:avLst/>
          </a:prstGeom>
        </p:spPr>
      </p:pic>
      <p:pic>
        <p:nvPicPr>
          <p:cNvPr id="3" name="Picture 4" descr="F:\seminar\abrasive imagess\water-jet-cutting-equipment-digital-control-ranges-000088644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5" y="4953000"/>
            <a:ext cx="26193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7.jpg"/>
          <p:cNvPicPr>
            <a:picLocks noChangeAspect="1"/>
          </p:cNvPicPr>
          <p:nvPr/>
        </p:nvPicPr>
        <p:blipFill>
          <a:blip r:embed="rId2"/>
          <a:srcRect l="4058" t="7778" r="2220" b="41111"/>
          <a:stretch>
            <a:fillRect/>
          </a:stretch>
        </p:blipFill>
        <p:spPr>
          <a:xfrm>
            <a:off x="685800" y="0"/>
            <a:ext cx="7620000" cy="6872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7.jpg"/>
          <p:cNvPicPr>
            <a:picLocks noChangeAspect="1"/>
          </p:cNvPicPr>
          <p:nvPr/>
        </p:nvPicPr>
        <p:blipFill>
          <a:blip r:embed="rId2"/>
          <a:srcRect l="13246" t="64975" r="2220" b="7778"/>
          <a:stretch>
            <a:fillRect/>
          </a:stretch>
        </p:blipFill>
        <p:spPr>
          <a:xfrm>
            <a:off x="0" y="838200"/>
            <a:ext cx="8610600" cy="4590222"/>
          </a:xfrm>
          <a:prstGeom prst="rect">
            <a:avLst/>
          </a:prstGeom>
        </p:spPr>
      </p:pic>
      <p:pic>
        <p:nvPicPr>
          <p:cNvPr id="3" name="Picture 2" descr="scan0028.jpg"/>
          <p:cNvPicPr>
            <a:picLocks noChangeAspect="1"/>
          </p:cNvPicPr>
          <p:nvPr/>
        </p:nvPicPr>
        <p:blipFill>
          <a:blip r:embed="rId3"/>
          <a:srcRect l="11579" t="9797" r="3763" b="82665"/>
          <a:stretch>
            <a:fillRect/>
          </a:stretch>
        </p:blipFill>
        <p:spPr>
          <a:xfrm>
            <a:off x="0" y="5334000"/>
            <a:ext cx="8741047" cy="1295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0"/>
            <a:ext cx="516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ADVANTAGES OF 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8.jpg"/>
          <p:cNvPicPr>
            <a:picLocks noChangeAspect="1"/>
          </p:cNvPicPr>
          <p:nvPr/>
        </p:nvPicPr>
        <p:blipFill>
          <a:blip r:embed="rId2"/>
          <a:srcRect l="11901" t="26000" r="3763" b="42222"/>
          <a:stretch>
            <a:fillRect/>
          </a:stretch>
        </p:blipFill>
        <p:spPr>
          <a:xfrm>
            <a:off x="457200" y="838200"/>
            <a:ext cx="8686800" cy="5448300"/>
          </a:xfrm>
          <a:prstGeom prst="rect">
            <a:avLst/>
          </a:prstGeom>
        </p:spPr>
      </p:pic>
      <p:pic>
        <p:nvPicPr>
          <p:cNvPr id="4" name="Picture 4" descr="F:\seminar\abrasive imagess\abrasivej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0"/>
            <a:ext cx="1676400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0"/>
            <a:ext cx="5909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DISADVANTAGES OF 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8.jpg"/>
          <p:cNvPicPr>
            <a:picLocks noChangeAspect="1"/>
          </p:cNvPicPr>
          <p:nvPr/>
        </p:nvPicPr>
        <p:blipFill>
          <a:blip r:embed="rId2"/>
          <a:srcRect l="7462" t="64081" r="3763" b="6667"/>
          <a:stretch>
            <a:fillRect/>
          </a:stretch>
        </p:blipFill>
        <p:spPr>
          <a:xfrm>
            <a:off x="0" y="838200"/>
            <a:ext cx="8610600" cy="4722813"/>
          </a:xfrm>
          <a:prstGeom prst="rect">
            <a:avLst/>
          </a:prstGeom>
        </p:spPr>
      </p:pic>
      <p:pic>
        <p:nvPicPr>
          <p:cNvPr id="3" name="Picture 2" descr="scan0029.jpg"/>
          <p:cNvPicPr>
            <a:picLocks noChangeAspect="1"/>
          </p:cNvPicPr>
          <p:nvPr/>
        </p:nvPicPr>
        <p:blipFill>
          <a:blip r:embed="rId3"/>
          <a:srcRect l="13742" t="11111" r="14438" b="82051"/>
          <a:stretch>
            <a:fillRect/>
          </a:stretch>
        </p:blipFill>
        <p:spPr>
          <a:xfrm>
            <a:off x="152400" y="5269636"/>
            <a:ext cx="7772400" cy="1207363"/>
          </a:xfrm>
          <a:prstGeom prst="rect">
            <a:avLst/>
          </a:prstGeom>
        </p:spPr>
      </p:pic>
      <p:pic>
        <p:nvPicPr>
          <p:cNvPr id="4" name="Picture 6" descr="F:\seminar\abrasive imagess\water jet syste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5935" y="1981200"/>
            <a:ext cx="2798065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0"/>
            <a:ext cx="5359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APPLICATIONS OF 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9.jpg"/>
          <p:cNvPicPr>
            <a:picLocks noChangeAspect="1"/>
          </p:cNvPicPr>
          <p:nvPr/>
        </p:nvPicPr>
        <p:blipFill>
          <a:blip r:embed="rId2"/>
          <a:srcRect l="8303" t="23852" r="2864" b="14444"/>
          <a:stretch>
            <a:fillRect/>
          </a:stretch>
        </p:blipFill>
        <p:spPr>
          <a:xfrm>
            <a:off x="1600200" y="381000"/>
            <a:ext cx="5715000" cy="6477000"/>
          </a:xfrm>
          <a:prstGeom prst="rect">
            <a:avLst/>
          </a:prstGeom>
        </p:spPr>
      </p:pic>
      <p:pic>
        <p:nvPicPr>
          <p:cNvPr id="3" name="Picture 2" descr="F:\seminar\abrasive imagess\abrasive waterjet mill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0" y="0"/>
            <a:ext cx="1778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0"/>
            <a:ext cx="5066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CHARACTERISTISTICS OF AJM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My Documents\Downloads\thanks\thanks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27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Abrasive jet machining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AJM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also known as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abrasive micro-blasting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pencil blasting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and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micro-abrasive blasting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is an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abrasive blasting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machining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process that uses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abrasives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propelled by a high velocity gas to erode material from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workpiece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pic>
        <p:nvPicPr>
          <p:cNvPr id="5" name="Picture 4" descr="http://blog.mechguru.com/wp-content/uploads/2011/09/abrasive-jet-machin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143249"/>
            <a:ext cx="4981575" cy="37147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-152400"/>
            <a:ext cx="7730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ABRASIVE JET MACHINING (AJM)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Abrasive </a:t>
            </a:r>
            <a:r>
              <a:rPr lang="en-US" dirty="0">
                <a:solidFill>
                  <a:srgbClr val="0000FF"/>
                </a:solidFill>
              </a:rPr>
              <a:t>Jet Machining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6781800" cy="4038600"/>
          </a:xfrm>
        </p:spPr>
        <p:txBody>
          <a:bodyPr>
            <a:noAutofit/>
          </a:bodyPr>
          <a:lstStyle/>
          <a:p>
            <a:pPr algn="just"/>
            <a:r>
              <a:rPr lang="en-US" dirty="0" smtClean="0">
                <a:effectLst/>
              </a:rPr>
              <a:t>Abrasive </a:t>
            </a:r>
            <a:r>
              <a:rPr lang="en-US" dirty="0">
                <a:effectLst/>
              </a:rPr>
              <a:t>Machines are extremely versatile and have limitless applications. </a:t>
            </a: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They </a:t>
            </a:r>
            <a:r>
              <a:rPr lang="en-US" dirty="0">
                <a:effectLst/>
              </a:rPr>
              <a:t>have the power to cut and drill materials as hard as diamonds as well as the precision of delicate items like fabric and paper.</a:t>
            </a:r>
            <a:r>
              <a:rPr lang="en-US" dirty="0"/>
              <a:t> </a:t>
            </a:r>
          </a:p>
        </p:txBody>
      </p:sp>
      <p:pic>
        <p:nvPicPr>
          <p:cNvPr id="41779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045450" y="457200"/>
            <a:ext cx="1098550" cy="6166055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18.jpg"/>
          <p:cNvPicPr>
            <a:picLocks noChangeAspect="1"/>
          </p:cNvPicPr>
          <p:nvPr/>
        </p:nvPicPr>
        <p:blipFill>
          <a:blip r:embed="rId2"/>
          <a:srcRect l="22013" t="58335" r="28218" b="9999"/>
          <a:stretch>
            <a:fillRect/>
          </a:stretch>
        </p:blipFill>
        <p:spPr>
          <a:xfrm>
            <a:off x="1752600" y="760535"/>
            <a:ext cx="5562600" cy="6097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442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00FF"/>
                </a:solidFill>
              </a:rPr>
              <a:t>PRINCIPLE OF 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engineeronadisk.com/V2/notes_manufacturing/engineeronadisk-3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975483" cy="4419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228600"/>
            <a:ext cx="1180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19.jpg"/>
          <p:cNvPicPr>
            <a:picLocks noChangeAspect="1"/>
          </p:cNvPicPr>
          <p:nvPr/>
        </p:nvPicPr>
        <p:blipFill>
          <a:blip r:embed="rId2"/>
          <a:srcRect t="19592" b="36667"/>
          <a:stretch>
            <a:fillRect/>
          </a:stretch>
        </p:blipFill>
        <p:spPr>
          <a:xfrm>
            <a:off x="0" y="914400"/>
            <a:ext cx="8229600" cy="6030683"/>
          </a:xfrm>
          <a:prstGeom prst="rect">
            <a:avLst/>
          </a:prstGeom>
        </p:spPr>
      </p:pic>
      <p:pic>
        <p:nvPicPr>
          <p:cNvPr id="3" name="Picture 4" descr="F:\seminar\abrasive imagess\Garnet_Abrasive.su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0"/>
            <a:ext cx="1371600" cy="129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228600"/>
            <a:ext cx="694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Constructional Details of AJM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19.jpg"/>
          <p:cNvPicPr>
            <a:picLocks noChangeAspect="1"/>
          </p:cNvPicPr>
          <p:nvPr/>
        </p:nvPicPr>
        <p:blipFill>
          <a:blip r:embed="rId2"/>
          <a:srcRect t="63333" b="3333"/>
          <a:stretch>
            <a:fillRect/>
          </a:stretch>
        </p:blipFill>
        <p:spPr>
          <a:xfrm>
            <a:off x="0" y="0"/>
            <a:ext cx="9142380" cy="5105400"/>
          </a:xfrm>
          <a:prstGeom prst="rect">
            <a:avLst/>
          </a:prstGeom>
        </p:spPr>
      </p:pic>
      <p:pic>
        <p:nvPicPr>
          <p:cNvPr id="3" name="Picture 3" descr="F:\seminar\abrasive imagess\abra nozzle-2.gif"/>
          <p:cNvPicPr>
            <a:picLocks noChangeAspect="1" noChangeArrowheads="1"/>
          </p:cNvPicPr>
          <p:nvPr/>
        </p:nvPicPr>
        <p:blipFill>
          <a:blip r:embed="rId3"/>
          <a:srcRect l="13333" r="13333"/>
          <a:stretch>
            <a:fillRect/>
          </a:stretch>
        </p:blipFill>
        <p:spPr bwMode="auto">
          <a:xfrm rot="5400000">
            <a:off x="5753100" y="4533900"/>
            <a:ext cx="838200" cy="3810000"/>
          </a:xfrm>
          <a:prstGeom prst="rect">
            <a:avLst/>
          </a:prstGeom>
          <a:noFill/>
        </p:spPr>
      </p:pic>
      <p:pic>
        <p:nvPicPr>
          <p:cNvPr id="4" name="Picture 3" descr="scan0020.jpg"/>
          <p:cNvPicPr>
            <a:picLocks noChangeAspect="1"/>
          </p:cNvPicPr>
          <p:nvPr/>
        </p:nvPicPr>
        <p:blipFill>
          <a:blip r:embed="rId4"/>
          <a:srcRect l="10106" t="8889" r="6798" b="81777"/>
          <a:stretch>
            <a:fillRect/>
          </a:stretch>
        </p:blipFill>
        <p:spPr>
          <a:xfrm>
            <a:off x="1101441" y="4745180"/>
            <a:ext cx="7467600" cy="14127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0020.jpg"/>
          <p:cNvPicPr>
            <a:picLocks noChangeAspect="1"/>
          </p:cNvPicPr>
          <p:nvPr/>
        </p:nvPicPr>
        <p:blipFill>
          <a:blip r:embed="rId2"/>
          <a:srcRect l="4492" t="19556" r="7920" b="36444"/>
          <a:stretch>
            <a:fillRect/>
          </a:stretch>
        </p:blipFill>
        <p:spPr>
          <a:xfrm>
            <a:off x="457200" y="0"/>
            <a:ext cx="7620000" cy="6447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6324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Fig. Arrangement of Abrasive Jet Machining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142</Words>
  <Application>Microsoft Office PowerPoint</Application>
  <PresentationFormat>On-screen Show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Abrasive Jet Machining</vt:lpstr>
      <vt:lpstr>Slide 5</vt:lpstr>
      <vt:lpstr>Slide 6</vt:lpstr>
      <vt:lpstr>Slide 7</vt:lpstr>
      <vt:lpstr>Slide 8</vt:lpstr>
      <vt:lpstr>Slide 9</vt:lpstr>
      <vt:lpstr>Abrasive Jet Machining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EGSPEC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Principal</dc:creator>
  <cp:lastModifiedBy>Windows User</cp:lastModifiedBy>
  <cp:revision>54</cp:revision>
  <dcterms:created xsi:type="dcterms:W3CDTF">2011-11-24T09:12:08Z</dcterms:created>
  <dcterms:modified xsi:type="dcterms:W3CDTF">2019-06-13T05:08:49Z</dcterms:modified>
</cp:coreProperties>
</file>